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3" r:id="rId3"/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10287000" cx="18288000"/>
  <p:notesSz cx="6858000" cy="9144000"/>
  <p:embeddedFontLst>
    <p:embeddedFont>
      <p:font typeface="Montserrat SemiBold"/>
      <p:regular r:id="rId27"/>
      <p:bold r:id="rId28"/>
      <p:italic r:id="rId29"/>
      <p:boldItalic r:id="rId30"/>
    </p:embeddedFont>
    <p:embeddedFont>
      <p:font typeface="Montserrat"/>
      <p:regular r:id="rId31"/>
      <p:bold r:id="rId32"/>
      <p:italic r:id="rId33"/>
      <p:boldItalic r:id="rId34"/>
    </p:embeddedFont>
    <p:embeddedFont>
      <p:font typeface="Montserrat Medium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MontserratSemiBold-bold.fntdata"/><Relationship Id="rId27" Type="http://schemas.openxmlformats.org/officeDocument/2006/relationships/font" Target="fonts/MontserratSemiBo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SemiBold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regular.fntdata"/><Relationship Id="rId30" Type="http://schemas.openxmlformats.org/officeDocument/2006/relationships/font" Target="fonts/MontserratSemiBold-bold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-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-bold.fntdata"/><Relationship Id="rId13" Type="http://schemas.openxmlformats.org/officeDocument/2006/relationships/slide" Target="slides/slide8.xml"/><Relationship Id="rId35" Type="http://schemas.openxmlformats.org/officeDocument/2006/relationships/font" Target="fonts/MontserratMedium-regular.fntdata"/><Relationship Id="rId12" Type="http://schemas.openxmlformats.org/officeDocument/2006/relationships/slide" Target="slides/slide7.xml"/><Relationship Id="rId34" Type="http://schemas.openxmlformats.org/officeDocument/2006/relationships/font" Target="fonts/Montserrat-boldItalic.fntdata"/><Relationship Id="rId15" Type="http://schemas.openxmlformats.org/officeDocument/2006/relationships/slide" Target="slides/slide10.xml"/><Relationship Id="rId37" Type="http://schemas.openxmlformats.org/officeDocument/2006/relationships/font" Target="fonts/MontserratMedium-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Medium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MontserratMedium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ca5e6c3a7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ca5e6c3a7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ca5e6c3a7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8ca5e6c3a7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ca5e6c3a7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ca5e6c3a7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867fc2a1c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867fc2a1c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867fc2a1c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867fc2a1c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867fc2a1ca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867fc2a1ca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867fc2a1ca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867fc2a1ca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8ca2b3b739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8ca2b3b739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867fc2a1ca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867fc2a1ca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e5eb6405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e5eb6405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ca2b3b73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ca2b3b73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ca5e6c3a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ca5e6c3a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ca5e6c3a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ca5e6c3a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ca5e6c3a7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ca5e6c3a7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ca5e6c3a7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8ca5e6c3a7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5" name="Google Shape;65;p12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67" name="Google Shape;67;p12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71" name="Google Shape;71;p12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72" name="Google Shape;72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5" name="Google Shape;75;p13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86" name="Google Shape;86;p16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" name="Google Shape;21;p4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45" name="Google Shape;45;p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accent2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idx="1" type="subTitle"/>
          </p:nvPr>
        </p:nvSpPr>
        <p:spPr>
          <a:xfrm>
            <a:off x="949050" y="7939001"/>
            <a:ext cx="78711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400"/>
              <a:buNone/>
              <a:defRPr/>
            </a:lvl9pPr>
          </a:lstStyle>
          <a:p/>
        </p:txBody>
      </p:sp>
      <p:pic>
        <p:nvPicPr>
          <p:cNvPr id="49" name="Google Shape;49;p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5" name="Google Shape;55;p9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9" name="Google Shape;59;p1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chemeClr val="dk2"/>
                </a:solidFill>
              </a:rPr>
              <a:t>Telling the time to a.m and p.m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7" name="Google Shape;97;p18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8" name="Google Shape;98;p18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Mrs Behan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9" name="Google Shape;189;p27"/>
          <p:cNvSpPr/>
          <p:nvPr/>
        </p:nvSpPr>
        <p:spPr>
          <a:xfrm>
            <a:off x="14075777" y="20401"/>
            <a:ext cx="4212300" cy="2856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7"/>
          <p:cNvSpPr txBox="1"/>
          <p:nvPr/>
        </p:nvSpPr>
        <p:spPr>
          <a:xfrm>
            <a:off x="594900" y="421400"/>
            <a:ext cx="9022800" cy="11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time is it?</a:t>
            </a:r>
            <a:endParaRPr b="1" sz="7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1" name="Google Shape;19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0675" y="2085950"/>
            <a:ext cx="6247550" cy="6412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p27"/>
          <p:cNvCxnSpPr/>
          <p:nvPr/>
        </p:nvCxnSpPr>
        <p:spPr>
          <a:xfrm>
            <a:off x="4709700" y="5577275"/>
            <a:ext cx="1586100" cy="17304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3" name="Google Shape;193;p27"/>
          <p:cNvCxnSpPr/>
          <p:nvPr/>
        </p:nvCxnSpPr>
        <p:spPr>
          <a:xfrm rot="10800000">
            <a:off x="3544800" y="4685075"/>
            <a:ext cx="1164900" cy="8922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4" name="Google Shape;194;p27"/>
          <p:cNvSpPr txBox="1"/>
          <p:nvPr/>
        </p:nvSpPr>
        <p:spPr>
          <a:xfrm>
            <a:off x="8006525" y="4530550"/>
            <a:ext cx="9363900" cy="28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23 minutes</a:t>
            </a:r>
            <a:r>
              <a:rPr b="1" lang="en-GB" sz="7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past 10</a:t>
            </a:r>
            <a:endParaRPr b="1" sz="7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0" name="Google Shape;200;p28"/>
          <p:cNvSpPr/>
          <p:nvPr/>
        </p:nvSpPr>
        <p:spPr>
          <a:xfrm>
            <a:off x="14075777" y="20401"/>
            <a:ext cx="4212300" cy="2856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8"/>
          <p:cNvSpPr txBox="1"/>
          <p:nvPr/>
        </p:nvSpPr>
        <p:spPr>
          <a:xfrm>
            <a:off x="594900" y="421400"/>
            <a:ext cx="9022800" cy="11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time is it?</a:t>
            </a:r>
            <a:endParaRPr b="1" sz="7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2" name="Google Shape;20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0675" y="2085950"/>
            <a:ext cx="6247550" cy="6412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3" name="Google Shape;203;p28"/>
          <p:cNvCxnSpPr/>
          <p:nvPr/>
        </p:nvCxnSpPr>
        <p:spPr>
          <a:xfrm rot="10800000">
            <a:off x="3597600" y="3681875"/>
            <a:ext cx="1112100" cy="18954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4" name="Google Shape;204;p28"/>
          <p:cNvCxnSpPr/>
          <p:nvPr/>
        </p:nvCxnSpPr>
        <p:spPr>
          <a:xfrm flipH="1">
            <a:off x="2866800" y="5577275"/>
            <a:ext cx="1842900" cy="2127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5" name="Google Shape;205;p28"/>
          <p:cNvSpPr txBox="1"/>
          <p:nvPr/>
        </p:nvSpPr>
        <p:spPr>
          <a:xfrm>
            <a:off x="8006525" y="4530550"/>
            <a:ext cx="9363900" cy="28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 minutes</a:t>
            </a:r>
            <a:r>
              <a:rPr b="1" lang="en-GB" sz="7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to 9</a:t>
            </a:r>
            <a:endParaRPr b="1" sz="7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1" name="Google Shape;211;p29"/>
          <p:cNvSpPr/>
          <p:nvPr/>
        </p:nvSpPr>
        <p:spPr>
          <a:xfrm>
            <a:off x="5655299" y="461400"/>
            <a:ext cx="6329700" cy="39231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9"/>
          <p:cNvSpPr txBox="1"/>
          <p:nvPr/>
        </p:nvSpPr>
        <p:spPr>
          <a:xfrm>
            <a:off x="4740175" y="4994738"/>
            <a:ext cx="3822600" cy="14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ante</a:t>
            </a:r>
            <a:endParaRPr b="1" sz="8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29"/>
          <p:cNvSpPr txBox="1"/>
          <p:nvPr/>
        </p:nvSpPr>
        <p:spPr>
          <a:xfrm>
            <a:off x="4740175" y="7066600"/>
            <a:ext cx="3822600" cy="14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post</a:t>
            </a:r>
            <a:endParaRPr b="1" sz="80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29"/>
          <p:cNvSpPr txBox="1"/>
          <p:nvPr/>
        </p:nvSpPr>
        <p:spPr>
          <a:xfrm>
            <a:off x="7422825" y="4994738"/>
            <a:ext cx="5642100" cy="14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meridiem</a:t>
            </a:r>
            <a:endParaRPr b="1" sz="8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5" name="Google Shape;21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64924" y="236725"/>
            <a:ext cx="4838700" cy="570547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9"/>
          <p:cNvSpPr txBox="1"/>
          <p:nvPr/>
        </p:nvSpPr>
        <p:spPr>
          <a:xfrm>
            <a:off x="14924575" y="6183450"/>
            <a:ext cx="1827000" cy="6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Italy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14924575" y="7291475"/>
            <a:ext cx="2164200" cy="6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Latin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p29"/>
          <p:cNvSpPr txBox="1"/>
          <p:nvPr/>
        </p:nvSpPr>
        <p:spPr>
          <a:xfrm>
            <a:off x="7422825" y="7066600"/>
            <a:ext cx="5642100" cy="14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meridiem</a:t>
            </a:r>
            <a:endParaRPr b="1" sz="8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29"/>
          <p:cNvSpPr txBox="1"/>
          <p:nvPr/>
        </p:nvSpPr>
        <p:spPr>
          <a:xfrm>
            <a:off x="917575" y="5090900"/>
            <a:ext cx="3822600" cy="14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a.</a:t>
            </a:r>
            <a:r>
              <a:rPr b="1"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endParaRPr b="1" sz="8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29"/>
          <p:cNvSpPr txBox="1"/>
          <p:nvPr/>
        </p:nvSpPr>
        <p:spPr>
          <a:xfrm>
            <a:off x="917575" y="7066575"/>
            <a:ext cx="3822600" cy="14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b="1" lang="en-GB" sz="8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b="1"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endParaRPr b="1" sz="8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29"/>
          <p:cNvSpPr txBox="1"/>
          <p:nvPr/>
        </p:nvSpPr>
        <p:spPr>
          <a:xfrm>
            <a:off x="4858825" y="6183450"/>
            <a:ext cx="7648500" cy="6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efore</a:t>
            </a: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midday 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29"/>
          <p:cNvSpPr txBox="1"/>
          <p:nvPr/>
        </p:nvSpPr>
        <p:spPr>
          <a:xfrm>
            <a:off x="4858825" y="8220900"/>
            <a:ext cx="7648500" cy="6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after</a:t>
            </a: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midday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3" name="Google Shape;22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7575" y="579838"/>
            <a:ext cx="3591382" cy="3686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Google Shape;224;p29"/>
          <p:cNvCxnSpPr/>
          <p:nvPr/>
        </p:nvCxnSpPr>
        <p:spPr>
          <a:xfrm flipH="1" rot="10800000">
            <a:off x="2726325" y="1264600"/>
            <a:ext cx="28200" cy="13212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5" name="Google Shape;225;p29"/>
          <p:cNvCxnSpPr/>
          <p:nvPr/>
        </p:nvCxnSpPr>
        <p:spPr>
          <a:xfrm flipH="1" rot="10800000">
            <a:off x="2754525" y="1770700"/>
            <a:ext cx="27900" cy="81510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6" name="Google Shape;226;p29"/>
          <p:cNvSpPr txBox="1"/>
          <p:nvPr/>
        </p:nvSpPr>
        <p:spPr>
          <a:xfrm>
            <a:off x="644463" y="3958525"/>
            <a:ext cx="4137600" cy="6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midday 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2" name="Google Shape;232;p30"/>
          <p:cNvSpPr/>
          <p:nvPr/>
        </p:nvSpPr>
        <p:spPr>
          <a:xfrm>
            <a:off x="14075777" y="20401"/>
            <a:ext cx="4212300" cy="2856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950" y="1565150"/>
            <a:ext cx="6247550" cy="6412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4" name="Google Shape;234;p30"/>
          <p:cNvCxnSpPr/>
          <p:nvPr/>
        </p:nvCxnSpPr>
        <p:spPr>
          <a:xfrm flipH="1" rot="10800000">
            <a:off x="4066975" y="2923175"/>
            <a:ext cx="36600" cy="21333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5" name="Google Shape;235;p30"/>
          <p:cNvCxnSpPr/>
          <p:nvPr/>
        </p:nvCxnSpPr>
        <p:spPr>
          <a:xfrm flipH="1">
            <a:off x="2585875" y="5056475"/>
            <a:ext cx="1481100" cy="7617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6" name="Google Shape;236;p30"/>
          <p:cNvSpPr txBox="1"/>
          <p:nvPr/>
        </p:nvSpPr>
        <p:spPr>
          <a:xfrm>
            <a:off x="8207125" y="3822500"/>
            <a:ext cx="8572500" cy="24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latin typeface="Montserrat"/>
                <a:ea typeface="Montserrat"/>
                <a:cs typeface="Montserrat"/>
                <a:sym typeface="Montserrat"/>
              </a:rPr>
              <a:t>What do you do at </a:t>
            </a:r>
            <a:r>
              <a:rPr b="1" lang="en-GB" sz="8000">
                <a:latin typeface="Montserrat"/>
                <a:ea typeface="Montserrat"/>
                <a:cs typeface="Montserrat"/>
                <a:sym typeface="Montserrat"/>
              </a:rPr>
              <a:t>8 o’clock?</a:t>
            </a:r>
            <a:endParaRPr b="1" sz="8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30"/>
          <p:cNvSpPr txBox="1"/>
          <p:nvPr/>
        </p:nvSpPr>
        <p:spPr>
          <a:xfrm>
            <a:off x="1292900" y="477800"/>
            <a:ext cx="46938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eat breakfast</a:t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30"/>
          <p:cNvSpPr txBox="1"/>
          <p:nvPr/>
        </p:nvSpPr>
        <p:spPr>
          <a:xfrm>
            <a:off x="5183475" y="1565000"/>
            <a:ext cx="46938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wear pyjamas</a:t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p30"/>
          <p:cNvSpPr txBox="1"/>
          <p:nvPr/>
        </p:nvSpPr>
        <p:spPr>
          <a:xfrm>
            <a:off x="2175450" y="7570400"/>
            <a:ext cx="94044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listening to bedtime story</a:t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p30"/>
          <p:cNvSpPr txBox="1"/>
          <p:nvPr/>
        </p:nvSpPr>
        <p:spPr>
          <a:xfrm>
            <a:off x="8483825" y="347000"/>
            <a:ext cx="46938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g</a:t>
            </a: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oing to bed</a:t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30"/>
          <p:cNvSpPr txBox="1"/>
          <p:nvPr/>
        </p:nvSpPr>
        <p:spPr>
          <a:xfrm>
            <a:off x="10258900" y="6361400"/>
            <a:ext cx="65205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g</a:t>
            </a: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etting out of bed</a:t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6862" y="890600"/>
            <a:ext cx="5630875" cy="5826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7" name="Google Shape;247;p31"/>
          <p:cNvCxnSpPr/>
          <p:nvPr/>
        </p:nvCxnSpPr>
        <p:spPr>
          <a:xfrm flipH="1" rot="10800000">
            <a:off x="10335058" y="2124453"/>
            <a:ext cx="33000" cy="19386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8" name="Google Shape;248;p31"/>
          <p:cNvCxnSpPr/>
          <p:nvPr/>
        </p:nvCxnSpPr>
        <p:spPr>
          <a:xfrm flipH="1">
            <a:off x="9000058" y="4063053"/>
            <a:ext cx="1335000" cy="6921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9" name="Google Shape;249;p3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0" name="Google Shape;25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950" y="890600"/>
            <a:ext cx="5630875" cy="5826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1" name="Google Shape;251;p31"/>
          <p:cNvCxnSpPr/>
          <p:nvPr/>
        </p:nvCxnSpPr>
        <p:spPr>
          <a:xfrm flipH="1" rot="10800000">
            <a:off x="3756145" y="2124453"/>
            <a:ext cx="33000" cy="19386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2" name="Google Shape;252;p31"/>
          <p:cNvCxnSpPr/>
          <p:nvPr/>
        </p:nvCxnSpPr>
        <p:spPr>
          <a:xfrm flipH="1">
            <a:off x="2421145" y="4063053"/>
            <a:ext cx="1335000" cy="6921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3" name="Google Shape;253;p31"/>
          <p:cNvSpPr/>
          <p:nvPr/>
        </p:nvSpPr>
        <p:spPr>
          <a:xfrm>
            <a:off x="14075777" y="20401"/>
            <a:ext cx="4212300" cy="2856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1"/>
          <p:cNvSpPr txBox="1"/>
          <p:nvPr/>
        </p:nvSpPr>
        <p:spPr>
          <a:xfrm>
            <a:off x="3053675" y="312775"/>
            <a:ext cx="3822600" cy="14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a.</a:t>
            </a:r>
            <a:r>
              <a:rPr b="1"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endParaRPr b="1" sz="8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5" name="Google Shape;255;p31"/>
          <p:cNvSpPr txBox="1"/>
          <p:nvPr/>
        </p:nvSpPr>
        <p:spPr>
          <a:xfrm>
            <a:off x="9608363" y="312775"/>
            <a:ext cx="3822600" cy="14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p.</a:t>
            </a:r>
            <a:r>
              <a:rPr b="1"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endParaRPr b="1" sz="8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6" name="Google Shape;256;p31"/>
          <p:cNvSpPr txBox="1"/>
          <p:nvPr/>
        </p:nvSpPr>
        <p:spPr>
          <a:xfrm>
            <a:off x="646450" y="6464500"/>
            <a:ext cx="12935100" cy="10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There are</a:t>
            </a: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two 8 o’clocks in the day.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7" name="Google Shape;257;p31"/>
          <p:cNvSpPr txBox="1"/>
          <p:nvPr/>
        </p:nvSpPr>
        <p:spPr>
          <a:xfrm>
            <a:off x="599550" y="7519600"/>
            <a:ext cx="17088900" cy="10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hour hand goes</a:t>
            </a: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round the clock two times a day .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3" name="Google Shape;263;p32"/>
          <p:cNvSpPr/>
          <p:nvPr/>
        </p:nvSpPr>
        <p:spPr>
          <a:xfrm>
            <a:off x="14075777" y="20401"/>
            <a:ext cx="4212300" cy="2856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40000" cy="1146091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2"/>
          <p:cNvSpPr txBox="1"/>
          <p:nvPr/>
        </p:nvSpPr>
        <p:spPr>
          <a:xfrm>
            <a:off x="1855525" y="413975"/>
            <a:ext cx="11804700" cy="26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What </a:t>
            </a:r>
            <a:r>
              <a:rPr b="1" lang="en-GB" sz="5000">
                <a:latin typeface="Montserrat"/>
                <a:ea typeface="Montserrat"/>
                <a:cs typeface="Montserrat"/>
                <a:sym typeface="Montserrat"/>
              </a:rPr>
              <a:t>words and phrases</a:t>
            </a: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 help us to understand the time of day we are discussing?</a:t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6" name="Google Shape;266;p32"/>
          <p:cNvSpPr txBox="1"/>
          <p:nvPr/>
        </p:nvSpPr>
        <p:spPr>
          <a:xfrm>
            <a:off x="1714500" y="3738175"/>
            <a:ext cx="4384500" cy="15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morning</a:t>
            </a:r>
            <a:endParaRPr b="1" sz="70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7" name="Google Shape;267;p32"/>
          <p:cNvSpPr txBox="1"/>
          <p:nvPr/>
        </p:nvSpPr>
        <p:spPr>
          <a:xfrm>
            <a:off x="3075475" y="5492650"/>
            <a:ext cx="5216100" cy="15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afternoon</a:t>
            </a:r>
            <a:endParaRPr b="1" sz="70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8" name="Google Shape;268;p32"/>
          <p:cNvSpPr txBox="1"/>
          <p:nvPr/>
        </p:nvSpPr>
        <p:spPr>
          <a:xfrm>
            <a:off x="6951750" y="2876700"/>
            <a:ext cx="4384500" cy="15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even</a:t>
            </a:r>
            <a:r>
              <a:rPr b="1" lang="en-GB" sz="7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ing</a:t>
            </a:r>
            <a:endParaRPr b="1" sz="70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9" name="Google Shape;269;p32"/>
          <p:cNvSpPr txBox="1"/>
          <p:nvPr/>
        </p:nvSpPr>
        <p:spPr>
          <a:xfrm>
            <a:off x="12543025" y="3738175"/>
            <a:ext cx="4384500" cy="15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midday</a:t>
            </a:r>
            <a:endParaRPr b="1" sz="70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0" name="Google Shape;270;p32"/>
          <p:cNvSpPr txBox="1"/>
          <p:nvPr/>
        </p:nvSpPr>
        <p:spPr>
          <a:xfrm>
            <a:off x="12543025" y="5127250"/>
            <a:ext cx="4384500" cy="15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noon</a:t>
            </a:r>
            <a:endParaRPr b="1" sz="70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1" name="Google Shape;271;p32"/>
          <p:cNvSpPr txBox="1"/>
          <p:nvPr/>
        </p:nvSpPr>
        <p:spPr>
          <a:xfrm>
            <a:off x="12543025" y="6644950"/>
            <a:ext cx="4809300" cy="15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midnight</a:t>
            </a:r>
            <a:endParaRPr b="1" sz="70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2" name="Google Shape;272;p32"/>
          <p:cNvSpPr txBox="1"/>
          <p:nvPr/>
        </p:nvSpPr>
        <p:spPr>
          <a:xfrm>
            <a:off x="1298700" y="7010350"/>
            <a:ext cx="2298900" cy="15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a.m</a:t>
            </a:r>
            <a:endParaRPr b="1" sz="70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3" name="Google Shape;273;p32"/>
          <p:cNvSpPr txBox="1"/>
          <p:nvPr/>
        </p:nvSpPr>
        <p:spPr>
          <a:xfrm>
            <a:off x="9467850" y="4970450"/>
            <a:ext cx="2298900" cy="15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b="1" lang="en-GB" sz="7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.m</a:t>
            </a:r>
            <a:endParaRPr b="1" sz="70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79" name="Google Shape;27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7725"/>
            <a:ext cx="14075775" cy="313332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3"/>
          <p:cNvSpPr/>
          <p:nvPr/>
        </p:nvSpPr>
        <p:spPr>
          <a:xfrm>
            <a:off x="14075777" y="20401"/>
            <a:ext cx="4212300" cy="2856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738" y="4264738"/>
            <a:ext cx="2939475" cy="23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3"/>
          <p:cNvSpPr txBox="1"/>
          <p:nvPr/>
        </p:nvSpPr>
        <p:spPr>
          <a:xfrm>
            <a:off x="517775" y="6970400"/>
            <a:ext cx="3569400" cy="8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 minutes past 7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3" name="Google Shape;28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7950" y="4183438"/>
            <a:ext cx="2461650" cy="250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3"/>
          <p:cNvSpPr txBox="1"/>
          <p:nvPr/>
        </p:nvSpPr>
        <p:spPr>
          <a:xfrm>
            <a:off x="4677475" y="6970400"/>
            <a:ext cx="2742600" cy="8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quarter to 8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5" name="Google Shape;285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93250" y="3940125"/>
            <a:ext cx="2152450" cy="298952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3"/>
          <p:cNvSpPr txBox="1"/>
          <p:nvPr/>
        </p:nvSpPr>
        <p:spPr>
          <a:xfrm>
            <a:off x="9033800" y="6970400"/>
            <a:ext cx="2742600" cy="8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half past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6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7" name="Google Shape;287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783243" y="3838950"/>
            <a:ext cx="3152882" cy="298952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3"/>
          <p:cNvSpPr txBox="1"/>
          <p:nvPr/>
        </p:nvSpPr>
        <p:spPr>
          <a:xfrm>
            <a:off x="12603114" y="6970400"/>
            <a:ext cx="3333000" cy="8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 minutes to 6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9" name="Google Shape;289;p33"/>
          <p:cNvSpPr txBox="1"/>
          <p:nvPr/>
        </p:nvSpPr>
        <p:spPr>
          <a:xfrm>
            <a:off x="1071725" y="7628725"/>
            <a:ext cx="2461500" cy="14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a.</a:t>
            </a:r>
            <a:r>
              <a:rPr b="1"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endParaRPr b="1" sz="8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0" name="Google Shape;290;p33"/>
          <p:cNvSpPr txBox="1"/>
          <p:nvPr/>
        </p:nvSpPr>
        <p:spPr>
          <a:xfrm>
            <a:off x="4818025" y="7628725"/>
            <a:ext cx="2461500" cy="14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a.</a:t>
            </a:r>
            <a:r>
              <a:rPr b="1"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endParaRPr b="1" sz="8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1" name="Google Shape;291;p33"/>
          <p:cNvSpPr txBox="1"/>
          <p:nvPr/>
        </p:nvSpPr>
        <p:spPr>
          <a:xfrm>
            <a:off x="9033800" y="7628725"/>
            <a:ext cx="2461500" cy="14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b="1" lang="en-GB" sz="8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b="1"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endParaRPr b="1" sz="8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2" name="Google Shape;292;p33"/>
          <p:cNvSpPr txBox="1"/>
          <p:nvPr/>
        </p:nvSpPr>
        <p:spPr>
          <a:xfrm>
            <a:off x="13109025" y="7628725"/>
            <a:ext cx="2461500" cy="14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p.</a:t>
            </a:r>
            <a:r>
              <a:rPr b="1"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endParaRPr b="1" sz="8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8" name="Google Shape;298;p34"/>
          <p:cNvSpPr txBox="1"/>
          <p:nvPr/>
        </p:nvSpPr>
        <p:spPr>
          <a:xfrm>
            <a:off x="534025" y="471900"/>
            <a:ext cx="6377100" cy="10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1" i="0" lang="en-GB" sz="52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4"/>
          <p:cNvSpPr txBox="1"/>
          <p:nvPr/>
        </p:nvSpPr>
        <p:spPr>
          <a:xfrm>
            <a:off x="534025" y="1499400"/>
            <a:ext cx="9359400" cy="8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Decide whether these events happened before midday (a.m) or after midday (p.m)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0" name="Google Shape;300;p34"/>
          <p:cNvSpPr txBox="1"/>
          <p:nvPr/>
        </p:nvSpPr>
        <p:spPr>
          <a:xfrm>
            <a:off x="693975" y="2922450"/>
            <a:ext cx="8773800" cy="10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Skye went to school at 9 o’clock _____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1" name="Google Shape;301;p34"/>
          <p:cNvSpPr txBox="1"/>
          <p:nvPr/>
        </p:nvSpPr>
        <p:spPr>
          <a:xfrm>
            <a:off x="693975" y="3881938"/>
            <a:ext cx="6864300" cy="10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Lewis went home at 3 o’clock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_____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2" name="Google Shape;302;p34"/>
          <p:cNvSpPr txBox="1"/>
          <p:nvPr/>
        </p:nvSpPr>
        <p:spPr>
          <a:xfrm>
            <a:off x="693975" y="4909450"/>
            <a:ext cx="9789900" cy="10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Maria practised her recorder at 4 o’clock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_____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3" name="Google Shape;303;p34"/>
          <p:cNvSpPr txBox="1"/>
          <p:nvPr/>
        </p:nvSpPr>
        <p:spPr>
          <a:xfrm>
            <a:off x="693975" y="5916425"/>
            <a:ext cx="10127100" cy="10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Amanda had her lunch at half past twelve 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_____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4" name="Google Shape;304;p34"/>
          <p:cNvSpPr txBox="1"/>
          <p:nvPr/>
        </p:nvSpPr>
        <p:spPr>
          <a:xfrm>
            <a:off x="693975" y="6966075"/>
            <a:ext cx="10127100" cy="10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Michael tidied his room at twenty past five _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____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5" name="Google Shape;305;p34"/>
          <p:cNvSpPr txBox="1"/>
          <p:nvPr/>
        </p:nvSpPr>
        <p:spPr>
          <a:xfrm>
            <a:off x="693975" y="7983325"/>
            <a:ext cx="8525100" cy="10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The moon shone through Tom’s window at 3 o’clock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_____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06" name="Google Shape;306;p34"/>
          <p:cNvCxnSpPr/>
          <p:nvPr/>
        </p:nvCxnSpPr>
        <p:spPr>
          <a:xfrm>
            <a:off x="10315125" y="890600"/>
            <a:ext cx="0" cy="78417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7" name="Google Shape;307;p34"/>
          <p:cNvSpPr txBox="1"/>
          <p:nvPr/>
        </p:nvSpPr>
        <p:spPr>
          <a:xfrm>
            <a:off x="10821075" y="890600"/>
            <a:ext cx="7203900" cy="10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Write a sensible time for these events.  Remember to use a.m or p.m.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8" name="Google Shape;308;p34"/>
          <p:cNvSpPr txBox="1"/>
          <p:nvPr/>
        </p:nvSpPr>
        <p:spPr>
          <a:xfrm>
            <a:off x="10483875" y="2198700"/>
            <a:ext cx="7456800" cy="10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The sun rose at 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___________________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9" name="Google Shape;309;p34"/>
          <p:cNvSpPr txBox="1"/>
          <p:nvPr/>
        </p:nvSpPr>
        <p:spPr>
          <a:xfrm>
            <a:off x="10483875" y="3226200"/>
            <a:ext cx="7456800" cy="10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I go to bed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at ___________________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0" name="Google Shape;310;p34"/>
          <p:cNvSpPr txBox="1"/>
          <p:nvPr/>
        </p:nvSpPr>
        <p:spPr>
          <a:xfrm>
            <a:off x="10483925" y="4297700"/>
            <a:ext cx="7804200" cy="10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I went swimming at ___________________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1" name="Google Shape;311;p34"/>
          <p:cNvSpPr txBox="1"/>
          <p:nvPr/>
        </p:nvSpPr>
        <p:spPr>
          <a:xfrm>
            <a:off x="10483925" y="5515463"/>
            <a:ext cx="7804200" cy="10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I had lunch at  ___________________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2" name="Google Shape;312;p34"/>
          <p:cNvSpPr txBox="1"/>
          <p:nvPr/>
        </p:nvSpPr>
        <p:spPr>
          <a:xfrm>
            <a:off x="10483925" y="6733225"/>
            <a:ext cx="7804200" cy="10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I had breakfast at 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___________________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099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5"/>
          <p:cNvSpPr txBox="1"/>
          <p:nvPr/>
        </p:nvSpPr>
        <p:spPr>
          <a:xfrm>
            <a:off x="5068468" y="602236"/>
            <a:ext cx="80778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GB" sz="6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sz="6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8" name="Google Shape;318;p3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descr="A picture containing table&#10;&#10;Description automatically generated" id="319" name="Google Shape;319;p35"/>
          <p:cNvPicPr preferRelativeResize="0"/>
          <p:nvPr/>
        </p:nvPicPr>
        <p:blipFill rotWithShape="1">
          <a:blip r:embed="rId3">
            <a:alphaModFix/>
          </a:blip>
          <a:srcRect b="28858" l="0" r="0" t="0"/>
          <a:stretch/>
        </p:blipFill>
        <p:spPr>
          <a:xfrm>
            <a:off x="7360852" y="3120374"/>
            <a:ext cx="3566295" cy="44880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320" name="Google Shape;320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6664" y="7883780"/>
            <a:ext cx="730992" cy="124567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5"/>
          <p:cNvSpPr txBox="1"/>
          <p:nvPr/>
        </p:nvSpPr>
        <p:spPr>
          <a:xfrm>
            <a:off x="5762574" y="8000725"/>
            <a:ext cx="83358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Resume once you’re finished</a:t>
            </a:r>
            <a:endParaRPr b="1" i="0" sz="4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7" name="Google Shape;327;p36"/>
          <p:cNvSpPr txBox="1"/>
          <p:nvPr/>
        </p:nvSpPr>
        <p:spPr>
          <a:xfrm>
            <a:off x="534025" y="471900"/>
            <a:ext cx="6377100" cy="10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1" i="0" lang="en-GB" sz="52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36"/>
          <p:cNvSpPr txBox="1"/>
          <p:nvPr/>
        </p:nvSpPr>
        <p:spPr>
          <a:xfrm>
            <a:off x="534025" y="1499400"/>
            <a:ext cx="9359400" cy="8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Decide whether these events happened before midday (a.m) or after midday (p.m)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9" name="Google Shape;329;p36"/>
          <p:cNvSpPr txBox="1"/>
          <p:nvPr/>
        </p:nvSpPr>
        <p:spPr>
          <a:xfrm>
            <a:off x="693975" y="2922450"/>
            <a:ext cx="8773800" cy="10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Skye went to school at 9 o’clock </a:t>
            </a:r>
            <a:r>
              <a:rPr b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a.m.</a:t>
            </a:r>
            <a:endParaRPr b="1" sz="3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0" name="Google Shape;330;p36"/>
          <p:cNvSpPr txBox="1"/>
          <p:nvPr/>
        </p:nvSpPr>
        <p:spPr>
          <a:xfrm>
            <a:off x="693975" y="3881938"/>
            <a:ext cx="6864300" cy="10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Lewis went home at 3 o’clock </a:t>
            </a:r>
            <a:r>
              <a:rPr b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p.m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1" name="Google Shape;331;p36"/>
          <p:cNvSpPr txBox="1"/>
          <p:nvPr/>
        </p:nvSpPr>
        <p:spPr>
          <a:xfrm>
            <a:off x="693975" y="4909450"/>
            <a:ext cx="9789900" cy="10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Maria practised her recorder at 4 o’clock </a:t>
            </a:r>
            <a:r>
              <a:rPr b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p.m.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2" name="Google Shape;332;p36"/>
          <p:cNvSpPr txBox="1"/>
          <p:nvPr/>
        </p:nvSpPr>
        <p:spPr>
          <a:xfrm>
            <a:off x="693975" y="5916425"/>
            <a:ext cx="10127100" cy="10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Amanda had her lunch at half past twelve  </a:t>
            </a:r>
            <a:r>
              <a:rPr b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p.m.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3" name="Google Shape;333;p36"/>
          <p:cNvSpPr txBox="1"/>
          <p:nvPr/>
        </p:nvSpPr>
        <p:spPr>
          <a:xfrm>
            <a:off x="693975" y="6966075"/>
            <a:ext cx="10127100" cy="10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Michael tidied his room at twenty past five </a:t>
            </a:r>
            <a:r>
              <a:rPr b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p.m.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4" name="Google Shape;334;p36"/>
          <p:cNvSpPr txBox="1"/>
          <p:nvPr/>
        </p:nvSpPr>
        <p:spPr>
          <a:xfrm>
            <a:off x="693975" y="7983325"/>
            <a:ext cx="8525100" cy="10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The moon shone through Tom’s window at 3 o’clock </a:t>
            </a:r>
            <a:r>
              <a:rPr b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a.m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35" name="Google Shape;335;p36"/>
          <p:cNvCxnSpPr/>
          <p:nvPr/>
        </p:nvCxnSpPr>
        <p:spPr>
          <a:xfrm>
            <a:off x="10315125" y="890600"/>
            <a:ext cx="0" cy="78417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6" name="Google Shape;336;p36"/>
          <p:cNvSpPr txBox="1"/>
          <p:nvPr/>
        </p:nvSpPr>
        <p:spPr>
          <a:xfrm>
            <a:off x="10821075" y="890600"/>
            <a:ext cx="7203900" cy="10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Write a sensible time for these events.  Remember to use a.m or p.m.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7" name="Google Shape;337;p36"/>
          <p:cNvSpPr txBox="1"/>
          <p:nvPr/>
        </p:nvSpPr>
        <p:spPr>
          <a:xfrm>
            <a:off x="10483875" y="2198700"/>
            <a:ext cx="7456800" cy="10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The sun rose at </a:t>
            </a:r>
            <a:r>
              <a:rPr b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5 o’clock a.m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p36"/>
          <p:cNvSpPr txBox="1"/>
          <p:nvPr/>
        </p:nvSpPr>
        <p:spPr>
          <a:xfrm>
            <a:off x="10483875" y="3226200"/>
            <a:ext cx="7456800" cy="10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I go to bed at </a:t>
            </a:r>
            <a:r>
              <a:rPr b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8 o’clock p.m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9" name="Google Shape;339;p36"/>
          <p:cNvSpPr txBox="1"/>
          <p:nvPr/>
        </p:nvSpPr>
        <p:spPr>
          <a:xfrm>
            <a:off x="10483925" y="4297700"/>
            <a:ext cx="7804200" cy="10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I went swimming at </a:t>
            </a:r>
            <a:r>
              <a:rPr b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11 o’clock a.m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0" name="Google Shape;340;p36"/>
          <p:cNvSpPr txBox="1"/>
          <p:nvPr/>
        </p:nvSpPr>
        <p:spPr>
          <a:xfrm>
            <a:off x="10483925" y="5515463"/>
            <a:ext cx="7804200" cy="10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I had lunch at  </a:t>
            </a:r>
            <a:r>
              <a:rPr b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1 o’clock p.m.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1" name="Google Shape;341;p36"/>
          <p:cNvSpPr txBox="1"/>
          <p:nvPr/>
        </p:nvSpPr>
        <p:spPr>
          <a:xfrm>
            <a:off x="10483925" y="6733225"/>
            <a:ext cx="7804200" cy="10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I had breakfast at </a:t>
            </a:r>
            <a:r>
              <a:rPr b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half past seven a.m.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4" name="Google Shape;104;p19"/>
          <p:cNvSpPr/>
          <p:nvPr/>
        </p:nvSpPr>
        <p:spPr>
          <a:xfrm>
            <a:off x="5981699" y="2836050"/>
            <a:ext cx="6324600" cy="46149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7"/>
          <p:cNvSpPr txBox="1"/>
          <p:nvPr>
            <p:ph type="title"/>
          </p:nvPr>
        </p:nvSpPr>
        <p:spPr>
          <a:xfrm>
            <a:off x="980500" y="1118650"/>
            <a:ext cx="16894499" cy="81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t/>
            </a:r>
            <a:endParaRPr b="1" i="0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t/>
            </a:r>
            <a:endParaRPr b="1" i="0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b="1" i="0" lang="en-GB" sz="6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Share your work with Oak National</a:t>
            </a:r>
            <a:endParaRPr b="1" i="0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t/>
            </a:r>
            <a:endParaRPr i="0" sz="32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7200"/>
              <a:buNone/>
            </a:pPr>
            <a:r>
              <a:rPr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If you'd like to, please ask your parent or carer to share your work on </a:t>
            </a:r>
            <a:r>
              <a:rPr b="1"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Instagram</a:t>
            </a:r>
            <a:r>
              <a:rPr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Facebook</a:t>
            </a:r>
            <a:r>
              <a:rPr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 or </a:t>
            </a:r>
            <a:r>
              <a:rPr b="1"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Twitter</a:t>
            </a:r>
            <a:r>
              <a:rPr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 tagging </a:t>
            </a:r>
            <a:r>
              <a:rPr b="1"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@OakNational, @LauraBehan21</a:t>
            </a:r>
            <a:r>
              <a:rPr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#LearnwithOak</a:t>
            </a:r>
            <a:endParaRPr b="1" i="0" sz="35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7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8"/>
          <p:cNvSpPr/>
          <p:nvPr/>
        </p:nvSpPr>
        <p:spPr>
          <a:xfrm>
            <a:off x="6625075" y="3578850"/>
            <a:ext cx="4648200" cy="3129300"/>
          </a:xfrm>
          <a:prstGeom prst="rect">
            <a:avLst/>
          </a:prstGeom>
          <a:solidFill>
            <a:srgbClr val="F03C78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38"/>
          <p:cNvSpPr txBox="1"/>
          <p:nvPr/>
        </p:nvSpPr>
        <p:spPr>
          <a:xfrm>
            <a:off x="1208575" y="1602075"/>
            <a:ext cx="13519200" cy="15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3" name="Google Shape;353;p38"/>
          <p:cNvSpPr txBox="1"/>
          <p:nvPr/>
        </p:nvSpPr>
        <p:spPr>
          <a:xfrm>
            <a:off x="917575" y="1714500"/>
            <a:ext cx="16339800" cy="4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8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Now complete the quiz!</a:t>
            </a:r>
            <a:endParaRPr b="1" i="1" sz="8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/>
        </p:nvSpPr>
        <p:spPr>
          <a:xfrm>
            <a:off x="3419950" y="2248625"/>
            <a:ext cx="11613000" cy="111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GB" sz="4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Learn the meaning of a.m and p.m </a:t>
            </a:r>
            <a:endParaRPr b="1" i="0" sz="5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3419950" y="4061450"/>
            <a:ext cx="11613000" cy="111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GB" sz="4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Use a.m and p.m to talk about events</a:t>
            </a:r>
            <a:endParaRPr b="1" i="0" sz="5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3419950" y="5874275"/>
            <a:ext cx="11613000" cy="1111200"/>
          </a:xfrm>
          <a:prstGeom prst="rect">
            <a:avLst/>
          </a:prstGeom>
          <a:solidFill>
            <a:srgbClr val="008237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Practise </a:t>
            </a:r>
            <a:r>
              <a:rPr b="1" lang="en-GB" sz="4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using a.m and p.m</a:t>
            </a:r>
            <a:endParaRPr b="1" i="0" sz="4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3419950" y="7687100"/>
            <a:ext cx="11613000" cy="111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 and review</a:t>
            </a:r>
            <a:endParaRPr b="1" i="0" sz="4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3" name="Google Shape;113;p20"/>
          <p:cNvCxnSpPr>
            <a:stCxn id="109" idx="2"/>
            <a:endCxn id="110" idx="0"/>
          </p:cNvCxnSpPr>
          <p:nvPr/>
        </p:nvCxnSpPr>
        <p:spPr>
          <a:xfrm>
            <a:off x="9226450" y="3359825"/>
            <a:ext cx="0" cy="7017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4" name="Google Shape;114;p20"/>
          <p:cNvCxnSpPr>
            <a:stCxn id="110" idx="2"/>
            <a:endCxn id="111" idx="0"/>
          </p:cNvCxnSpPr>
          <p:nvPr/>
        </p:nvCxnSpPr>
        <p:spPr>
          <a:xfrm>
            <a:off x="9226450" y="5172650"/>
            <a:ext cx="0" cy="7017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5" name="Google Shape;115;p20"/>
          <p:cNvCxnSpPr>
            <a:stCxn id="111" idx="2"/>
            <a:endCxn id="112" idx="0"/>
          </p:cNvCxnSpPr>
          <p:nvPr/>
        </p:nvCxnSpPr>
        <p:spPr>
          <a:xfrm>
            <a:off x="9226450" y="6985475"/>
            <a:ext cx="0" cy="7017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6" name="Google Shape;116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7" name="Google Shape;117;p20"/>
          <p:cNvSpPr txBox="1"/>
          <p:nvPr>
            <p:ph idx="4294967295" type="title"/>
          </p:nvPr>
        </p:nvSpPr>
        <p:spPr>
          <a:xfrm>
            <a:off x="60930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Lesson Agenda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04337"/>
            <a:ext cx="5497025" cy="549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idx="1" type="subTitle"/>
          </p:nvPr>
        </p:nvSpPr>
        <p:spPr>
          <a:xfrm>
            <a:off x="3655563" y="3179450"/>
            <a:ext cx="5170800" cy="906600"/>
          </a:xfrm>
          <a:prstGeom prst="rect">
            <a:avLst/>
          </a:prstGeom>
          <a:solidFill>
            <a:srgbClr val="008237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Pencil or pen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21"/>
          <p:cNvSpPr txBox="1"/>
          <p:nvPr>
            <p:ph idx="3" type="subTitle"/>
          </p:nvPr>
        </p:nvSpPr>
        <p:spPr>
          <a:xfrm>
            <a:off x="9461638" y="3179450"/>
            <a:ext cx="5170800" cy="906600"/>
          </a:xfrm>
          <a:prstGeom prst="rect">
            <a:avLst/>
          </a:prstGeom>
          <a:solidFill>
            <a:srgbClr val="008237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Paper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You will need...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7" name="Google Shape;12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3663" y="4721646"/>
            <a:ext cx="2984900" cy="3221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39000" y="4721649"/>
            <a:ext cx="3216075" cy="321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4" name="Google Shape;134;p22"/>
          <p:cNvSpPr/>
          <p:nvPr/>
        </p:nvSpPr>
        <p:spPr>
          <a:xfrm>
            <a:off x="14075777" y="20401"/>
            <a:ext cx="4212300" cy="2856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2"/>
          <p:cNvSpPr txBox="1"/>
          <p:nvPr/>
        </p:nvSpPr>
        <p:spPr>
          <a:xfrm>
            <a:off x="594900" y="421400"/>
            <a:ext cx="9022800" cy="11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time is it?</a:t>
            </a:r>
            <a:endParaRPr b="1" sz="7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6" name="Google Shape;1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0675" y="2085950"/>
            <a:ext cx="6247550" cy="6412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" name="Google Shape;137;p22"/>
          <p:cNvCxnSpPr/>
          <p:nvPr/>
        </p:nvCxnSpPr>
        <p:spPr>
          <a:xfrm>
            <a:off x="4709700" y="5577275"/>
            <a:ext cx="2457600" cy="2127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8" name="Google Shape;138;p22"/>
          <p:cNvCxnSpPr/>
          <p:nvPr/>
        </p:nvCxnSpPr>
        <p:spPr>
          <a:xfrm flipH="1" rot="10800000">
            <a:off x="4709700" y="4214075"/>
            <a:ext cx="1041000" cy="13632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9" name="Google Shape;139;p22"/>
          <p:cNvSpPr txBox="1"/>
          <p:nvPr/>
        </p:nvSpPr>
        <p:spPr>
          <a:xfrm>
            <a:off x="9617700" y="4561000"/>
            <a:ext cx="6841500" cy="28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16 minutes past 1</a:t>
            </a:r>
            <a:endParaRPr b="1" sz="7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5" name="Google Shape;145;p23"/>
          <p:cNvSpPr/>
          <p:nvPr/>
        </p:nvSpPr>
        <p:spPr>
          <a:xfrm>
            <a:off x="14075777" y="20401"/>
            <a:ext cx="4212300" cy="2856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3"/>
          <p:cNvSpPr txBox="1"/>
          <p:nvPr/>
        </p:nvSpPr>
        <p:spPr>
          <a:xfrm>
            <a:off x="594900" y="421400"/>
            <a:ext cx="9022800" cy="11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time is it?</a:t>
            </a:r>
            <a:endParaRPr b="1" sz="7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7" name="Google Shape;14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0675" y="2085950"/>
            <a:ext cx="6247550" cy="6412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23"/>
          <p:cNvCxnSpPr/>
          <p:nvPr/>
        </p:nvCxnSpPr>
        <p:spPr>
          <a:xfrm>
            <a:off x="4709700" y="5577275"/>
            <a:ext cx="24900" cy="23550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9" name="Google Shape;149;p23"/>
          <p:cNvCxnSpPr/>
          <p:nvPr/>
        </p:nvCxnSpPr>
        <p:spPr>
          <a:xfrm flipH="1" rot="10800000">
            <a:off x="4709700" y="5115275"/>
            <a:ext cx="1839000" cy="4620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0" name="Google Shape;150;p23"/>
          <p:cNvSpPr txBox="1"/>
          <p:nvPr/>
        </p:nvSpPr>
        <p:spPr>
          <a:xfrm>
            <a:off x="9617700" y="4561000"/>
            <a:ext cx="6841500" cy="28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half past</a:t>
            </a:r>
            <a:r>
              <a:rPr b="1" lang="en-GB" sz="7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2</a:t>
            </a:r>
            <a:endParaRPr b="1" sz="7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6" name="Google Shape;156;p24"/>
          <p:cNvSpPr/>
          <p:nvPr/>
        </p:nvSpPr>
        <p:spPr>
          <a:xfrm>
            <a:off x="14075777" y="20401"/>
            <a:ext cx="4212300" cy="2856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4"/>
          <p:cNvSpPr txBox="1"/>
          <p:nvPr/>
        </p:nvSpPr>
        <p:spPr>
          <a:xfrm>
            <a:off x="594900" y="421400"/>
            <a:ext cx="9022800" cy="11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time is it?</a:t>
            </a:r>
            <a:endParaRPr b="1" sz="7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8" name="Google Shape;15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0675" y="2085950"/>
            <a:ext cx="6247550" cy="6412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24"/>
          <p:cNvCxnSpPr/>
          <p:nvPr/>
        </p:nvCxnSpPr>
        <p:spPr>
          <a:xfrm>
            <a:off x="4709700" y="5577275"/>
            <a:ext cx="24900" cy="23550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0" name="Google Shape;160;p24"/>
          <p:cNvCxnSpPr/>
          <p:nvPr/>
        </p:nvCxnSpPr>
        <p:spPr>
          <a:xfrm flipH="1" rot="10800000">
            <a:off x="4709700" y="4131575"/>
            <a:ext cx="405600" cy="14457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1" name="Google Shape;161;p24"/>
          <p:cNvSpPr txBox="1"/>
          <p:nvPr/>
        </p:nvSpPr>
        <p:spPr>
          <a:xfrm>
            <a:off x="9617700" y="4561000"/>
            <a:ext cx="6841500" cy="28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half past 12</a:t>
            </a:r>
            <a:endParaRPr b="1" sz="7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7" name="Google Shape;167;p25"/>
          <p:cNvSpPr/>
          <p:nvPr/>
        </p:nvSpPr>
        <p:spPr>
          <a:xfrm>
            <a:off x="14075777" y="20401"/>
            <a:ext cx="4212300" cy="2856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5"/>
          <p:cNvSpPr txBox="1"/>
          <p:nvPr/>
        </p:nvSpPr>
        <p:spPr>
          <a:xfrm>
            <a:off x="594900" y="421400"/>
            <a:ext cx="9022800" cy="11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time is it?</a:t>
            </a:r>
            <a:endParaRPr b="1" sz="7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9" name="Google Shape;16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0675" y="2085950"/>
            <a:ext cx="6247550" cy="6412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0" name="Google Shape;170;p25"/>
          <p:cNvCxnSpPr/>
          <p:nvPr/>
        </p:nvCxnSpPr>
        <p:spPr>
          <a:xfrm flipH="1">
            <a:off x="2501400" y="5577275"/>
            <a:ext cx="2208300" cy="8871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1" name="Google Shape;171;p25"/>
          <p:cNvCxnSpPr/>
          <p:nvPr/>
        </p:nvCxnSpPr>
        <p:spPr>
          <a:xfrm flipH="1" rot="10800000">
            <a:off x="4709700" y="4040375"/>
            <a:ext cx="694200" cy="15369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2" name="Google Shape;172;p25"/>
          <p:cNvSpPr txBox="1"/>
          <p:nvPr/>
        </p:nvSpPr>
        <p:spPr>
          <a:xfrm>
            <a:off x="9617700" y="4561000"/>
            <a:ext cx="7386900" cy="28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19 minutes to 1</a:t>
            </a:r>
            <a:endParaRPr b="1" sz="7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8" name="Google Shape;178;p26"/>
          <p:cNvSpPr/>
          <p:nvPr/>
        </p:nvSpPr>
        <p:spPr>
          <a:xfrm>
            <a:off x="14075777" y="20401"/>
            <a:ext cx="4212300" cy="2856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6"/>
          <p:cNvSpPr txBox="1"/>
          <p:nvPr/>
        </p:nvSpPr>
        <p:spPr>
          <a:xfrm>
            <a:off x="594900" y="421400"/>
            <a:ext cx="9022800" cy="11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time is it?</a:t>
            </a:r>
            <a:endParaRPr b="1" sz="7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0" name="Google Shape;18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0675" y="2085950"/>
            <a:ext cx="6247550" cy="6412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1" name="Google Shape;181;p26"/>
          <p:cNvCxnSpPr/>
          <p:nvPr/>
        </p:nvCxnSpPr>
        <p:spPr>
          <a:xfrm flipH="1" rot="10800000">
            <a:off x="4709700" y="3428975"/>
            <a:ext cx="967800" cy="21483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2" name="Google Shape;182;p26"/>
          <p:cNvCxnSpPr/>
          <p:nvPr/>
        </p:nvCxnSpPr>
        <p:spPr>
          <a:xfrm flipH="1" rot="10800000">
            <a:off x="4709700" y="3990875"/>
            <a:ext cx="297600" cy="15864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3" name="Google Shape;183;p26"/>
          <p:cNvSpPr txBox="1"/>
          <p:nvPr/>
        </p:nvSpPr>
        <p:spPr>
          <a:xfrm>
            <a:off x="9617700" y="4561000"/>
            <a:ext cx="6841500" cy="28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 minutes  past 12</a:t>
            </a:r>
            <a:endParaRPr b="1" sz="7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