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10287000" cx="18288000"/>
  <p:notesSz cx="6858000" cy="9144000"/>
  <p:embeddedFontLst>
    <p:embeddedFont>
      <p:font typeface="Montserrat SemiBold"/>
      <p:regular r:id="rId42"/>
      <p:bold r:id="rId43"/>
      <p:italic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Montserrat Medium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MontserratSemiBold-regular.fntdata"/><Relationship Id="rId41" Type="http://schemas.openxmlformats.org/officeDocument/2006/relationships/slide" Target="slides/slide36.xml"/><Relationship Id="rId44" Type="http://schemas.openxmlformats.org/officeDocument/2006/relationships/font" Target="fonts/MontserratSemiBold-italic.fntdata"/><Relationship Id="rId43" Type="http://schemas.openxmlformats.org/officeDocument/2006/relationships/font" Target="fonts/MontserratSemiBold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Medium-bold.fntdata"/><Relationship Id="rId50" Type="http://schemas.openxmlformats.org/officeDocument/2006/relationships/font" Target="fonts/MontserratMedium-regular.fntdata"/><Relationship Id="rId53" Type="http://schemas.openxmlformats.org/officeDocument/2006/relationships/font" Target="fonts/MontserratMedium-boldItalic.fntdata"/><Relationship Id="rId52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ca5e6c3a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ca5e6c3a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a5e6c3a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a5e6c3a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ca5e6c3a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ca5e6c3a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a5e6c3a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a5e6c3a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a5e6c3a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ca5e6c3a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ca5e6c3a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ca5e6c3a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ca5e6c3a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ca5e6c3a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ca5e6c3a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ca5e6c3a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ca5e6c3a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ca5e6c3a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ca5e6c3a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ca5e6c3a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e5eb6405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e5eb640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ca5e6c3a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ca5e6c3a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a5e6c3a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a5e6c3a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ca5e6c3a7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ca5e6c3a7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ca5e6c3a7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ca5e6c3a7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ca5e6c3a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ca5e6c3a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ca5e6c3a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ca5e6c3a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ca5e6c3a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8ca5e6c3a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ca5e6c3a7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ca5e6c3a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ca5e6c3a7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ca5e6c3a7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ca5e6c3a7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ca5e6c3a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ca5e6c3a7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ca5e6c3a7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8ca5e6c3a7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8ca5e6c3a7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ca2b3b739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ca2b3b739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ca5e6c3a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8ca5e6c3a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a2b3b7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a2b3b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a5e6c3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a5e6c3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a5e6c3a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a5e6c3a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a5e6c3a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a5e6c3a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a5e6c3a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a5e6c3a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7" name="Google Shape;67;p1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1" name="Google Shape;71;p1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Reading analogue time to the nearest minute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8" name="Google Shape;98;p18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Behan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7"/>
          <p:cNvCxnSpPr/>
          <p:nvPr/>
        </p:nvCxnSpPr>
        <p:spPr>
          <a:xfrm>
            <a:off x="4709700" y="5577275"/>
            <a:ext cx="1214700" cy="19335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7"/>
          <p:cNvCxnSpPr/>
          <p:nvPr/>
        </p:nvCxnSpPr>
        <p:spPr>
          <a:xfrm rot="10800000">
            <a:off x="3544800" y="4685075"/>
            <a:ext cx="1164900" cy="892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27"/>
          <p:cNvSpPr txBox="1"/>
          <p:nvPr/>
        </p:nvSpPr>
        <p:spPr>
          <a:xfrm>
            <a:off x="8006525" y="4530550"/>
            <a:ext cx="93639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wenty five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past 10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8"/>
          <p:cNvCxnSpPr/>
          <p:nvPr/>
        </p:nvCxnSpPr>
        <p:spPr>
          <a:xfrm flipH="1">
            <a:off x="2602800" y="5577275"/>
            <a:ext cx="2106900" cy="1165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8"/>
          <p:cNvCxnSpPr/>
          <p:nvPr/>
        </p:nvCxnSpPr>
        <p:spPr>
          <a:xfrm flipH="1">
            <a:off x="2701800" y="5577275"/>
            <a:ext cx="2007900" cy="3471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28"/>
          <p:cNvSpPr txBox="1"/>
          <p:nvPr/>
        </p:nvSpPr>
        <p:spPr>
          <a:xfrm>
            <a:off x="8006525" y="4530550"/>
            <a:ext cx="93639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twenty to 9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575" y="3290673"/>
            <a:ext cx="4856950" cy="46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75995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Spot the mistake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7783425" y="3290675"/>
            <a:ext cx="9420600" cy="51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minute hand indicates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4 past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4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hour hand indicates between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between 2 o’clock and 3 o’clock.</a:t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Therefore, I know the time is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four past two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40000" cy="114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30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575" y="3290673"/>
            <a:ext cx="4856950" cy="46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/>
        </p:nvSpPr>
        <p:spPr>
          <a:xfrm>
            <a:off x="175995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Spot the mistake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7783425" y="3290675"/>
            <a:ext cx="9420600" cy="51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minute hand indicates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4 past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4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hour hand indicates between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between 2 o’clock and 3 o’clock.</a:t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Therefore, I know the time is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four past two.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14724050" y="3272000"/>
            <a:ext cx="2082300" cy="917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4">
            <a:alphaModFix/>
          </a:blip>
          <a:srcRect b="44659" l="0" r="0" t="0"/>
          <a:stretch/>
        </p:blipFill>
        <p:spPr>
          <a:xfrm>
            <a:off x="3647053" y="7907175"/>
            <a:ext cx="10993894" cy="11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/>
        </p:nvSpPr>
        <p:spPr>
          <a:xfrm>
            <a:off x="8006525" y="4530550"/>
            <a:ext cx="93639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wenty past 2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1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1311300" y="6998525"/>
            <a:ext cx="5577300" cy="15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analogue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9652" r="7276" t="0"/>
          <a:stretch/>
        </p:blipFill>
        <p:spPr>
          <a:xfrm rot="-5400000">
            <a:off x="1022265" y="973438"/>
            <a:ext cx="6155372" cy="555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4">
            <a:alphaModFix/>
          </a:blip>
          <a:srcRect b="31428" l="0" r="34819" t="20315"/>
          <a:stretch/>
        </p:blipFill>
        <p:spPr>
          <a:xfrm rot="-5400000">
            <a:off x="7171213" y="2037716"/>
            <a:ext cx="6175371" cy="342899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7470250" y="6998525"/>
            <a:ext cx="5577300" cy="15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13658150" y="8105650"/>
            <a:ext cx="3842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Source: Mrs Behan images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32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44659" l="0" r="0" t="0"/>
          <a:stretch/>
        </p:blipFill>
        <p:spPr>
          <a:xfrm>
            <a:off x="435600" y="4468925"/>
            <a:ext cx="17692300" cy="1798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32"/>
          <p:cNvCxnSpPr/>
          <p:nvPr/>
        </p:nvCxnSpPr>
        <p:spPr>
          <a:xfrm>
            <a:off x="6601100" y="4255550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32"/>
          <p:cNvCxnSpPr/>
          <p:nvPr/>
        </p:nvCxnSpPr>
        <p:spPr>
          <a:xfrm>
            <a:off x="9281750" y="4255550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32"/>
          <p:cNvCxnSpPr/>
          <p:nvPr/>
        </p:nvCxnSpPr>
        <p:spPr>
          <a:xfrm>
            <a:off x="2616850" y="4255550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32"/>
          <p:cNvCxnSpPr/>
          <p:nvPr/>
        </p:nvCxnSpPr>
        <p:spPr>
          <a:xfrm>
            <a:off x="4176575" y="4255550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32"/>
          <p:cNvCxnSpPr/>
          <p:nvPr/>
        </p:nvCxnSpPr>
        <p:spPr>
          <a:xfrm>
            <a:off x="12538450" y="4255550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32"/>
          <p:cNvCxnSpPr/>
          <p:nvPr/>
        </p:nvCxnSpPr>
        <p:spPr>
          <a:xfrm>
            <a:off x="15807100" y="4255550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33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33"/>
          <p:cNvCxnSpPr/>
          <p:nvPr/>
        </p:nvCxnSpPr>
        <p:spPr>
          <a:xfrm flipH="1" rot="10800000">
            <a:off x="8028535" y="2000657"/>
            <a:ext cx="316800" cy="32238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34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34"/>
          <p:cNvCxnSpPr/>
          <p:nvPr/>
        </p:nvCxnSpPr>
        <p:spPr>
          <a:xfrm flipH="1" rot="10800000">
            <a:off x="8028535" y="2144657"/>
            <a:ext cx="616500" cy="30798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5" name="Google Shape;2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5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35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35"/>
          <p:cNvCxnSpPr/>
          <p:nvPr/>
        </p:nvCxnSpPr>
        <p:spPr>
          <a:xfrm flipH="1" rot="10800000">
            <a:off x="8028535" y="2312057"/>
            <a:ext cx="951600" cy="2912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4" name="Google Shape;2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36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p36"/>
          <p:cNvCxnSpPr/>
          <p:nvPr/>
        </p:nvCxnSpPr>
        <p:spPr>
          <a:xfrm flipH="1" rot="10800000">
            <a:off x="8028535" y="2479457"/>
            <a:ext cx="1253100" cy="27450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5981699" y="2836050"/>
            <a:ext cx="6324600" cy="4614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3" name="Google Shape;2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37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37"/>
          <p:cNvCxnSpPr/>
          <p:nvPr/>
        </p:nvCxnSpPr>
        <p:spPr>
          <a:xfrm flipH="1" rot="10800000">
            <a:off x="8028535" y="2580257"/>
            <a:ext cx="1554900" cy="26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2" name="Google Shape;3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38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38"/>
          <p:cNvCxnSpPr/>
          <p:nvPr/>
        </p:nvCxnSpPr>
        <p:spPr>
          <a:xfrm flipH="1" rot="10800000">
            <a:off x="8028535" y="2680757"/>
            <a:ext cx="1890000" cy="25437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9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39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39"/>
          <p:cNvCxnSpPr/>
          <p:nvPr/>
        </p:nvCxnSpPr>
        <p:spPr>
          <a:xfrm flipH="1" rot="10800000">
            <a:off x="8028535" y="2848157"/>
            <a:ext cx="2124300" cy="2376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0" name="Google Shape;3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40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40"/>
          <p:cNvCxnSpPr/>
          <p:nvPr/>
        </p:nvCxnSpPr>
        <p:spPr>
          <a:xfrm flipH="1" rot="10800000">
            <a:off x="8028535" y="3049157"/>
            <a:ext cx="2392500" cy="2175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9" name="Google Shape;3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41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41"/>
          <p:cNvCxnSpPr/>
          <p:nvPr/>
        </p:nvCxnSpPr>
        <p:spPr>
          <a:xfrm flipH="1" rot="10800000">
            <a:off x="8028535" y="3317357"/>
            <a:ext cx="2660700" cy="1907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8" name="Google Shape;3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150" y="377025"/>
            <a:ext cx="8711464" cy="89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2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42"/>
          <p:cNvCxnSpPr/>
          <p:nvPr/>
        </p:nvCxnSpPr>
        <p:spPr>
          <a:xfrm flipH="1" rot="10800000">
            <a:off x="8054400" y="4289857"/>
            <a:ext cx="1843200" cy="908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42"/>
          <p:cNvCxnSpPr/>
          <p:nvPr/>
        </p:nvCxnSpPr>
        <p:spPr>
          <a:xfrm flipH="1" rot="10800000">
            <a:off x="8028535" y="3518357"/>
            <a:ext cx="2928600" cy="1706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7" name="Google Shape;3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175" y="1976975"/>
            <a:ext cx="4439825" cy="45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40000" cy="114609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3"/>
          <p:cNvSpPr txBox="1"/>
          <p:nvPr/>
        </p:nvSpPr>
        <p:spPr>
          <a:xfrm>
            <a:off x="1759950" y="421400"/>
            <a:ext cx="13553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time to the nearest minute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0" name="Google Shape;35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60350" y="5048250"/>
            <a:ext cx="3790950" cy="379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43"/>
          <p:cNvCxnSpPr/>
          <p:nvPr/>
        </p:nvCxnSpPr>
        <p:spPr>
          <a:xfrm>
            <a:off x="4342635" y="4420232"/>
            <a:ext cx="1554900" cy="10416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52" name="Google Shape;352;p43"/>
          <p:cNvCxnSpPr/>
          <p:nvPr/>
        </p:nvCxnSpPr>
        <p:spPr>
          <a:xfrm flipH="1" rot="10800000">
            <a:off x="4342625" y="3618932"/>
            <a:ext cx="784200" cy="801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353" name="Google Shape;3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938" y="1976975"/>
            <a:ext cx="4439825" cy="455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43"/>
          <p:cNvCxnSpPr/>
          <p:nvPr/>
        </p:nvCxnSpPr>
        <p:spPr>
          <a:xfrm>
            <a:off x="9405397" y="4420232"/>
            <a:ext cx="848100" cy="1544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55" name="Google Shape;355;p43"/>
          <p:cNvCxnSpPr/>
          <p:nvPr/>
        </p:nvCxnSpPr>
        <p:spPr>
          <a:xfrm rot="10800000">
            <a:off x="8645188" y="3753032"/>
            <a:ext cx="760200" cy="667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356" name="Google Shape;35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0725" y="2198700"/>
            <a:ext cx="4439825" cy="455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43"/>
          <p:cNvCxnSpPr/>
          <p:nvPr/>
        </p:nvCxnSpPr>
        <p:spPr>
          <a:xfrm flipH="1" rot="10800000">
            <a:off x="14468185" y="3484857"/>
            <a:ext cx="1247100" cy="1157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58" name="Google Shape;358;p43"/>
          <p:cNvCxnSpPr/>
          <p:nvPr/>
        </p:nvCxnSpPr>
        <p:spPr>
          <a:xfrm flipH="1" rot="10800000">
            <a:off x="14468175" y="3618957"/>
            <a:ext cx="141300" cy="10230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4" name="Google Shape;3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175" y="1976975"/>
            <a:ext cx="4439825" cy="45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40000" cy="114609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 txBox="1"/>
          <p:nvPr/>
        </p:nvSpPr>
        <p:spPr>
          <a:xfrm>
            <a:off x="1759950" y="421400"/>
            <a:ext cx="13553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 the time to the nearest minute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7" name="Google Shape;36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60350" y="5048250"/>
            <a:ext cx="3790950" cy="379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44"/>
          <p:cNvCxnSpPr/>
          <p:nvPr/>
        </p:nvCxnSpPr>
        <p:spPr>
          <a:xfrm>
            <a:off x="4342635" y="4420232"/>
            <a:ext cx="1554900" cy="10416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69" name="Google Shape;369;p44"/>
          <p:cNvCxnSpPr/>
          <p:nvPr/>
        </p:nvCxnSpPr>
        <p:spPr>
          <a:xfrm flipH="1" rot="10800000">
            <a:off x="4342625" y="3618932"/>
            <a:ext cx="784200" cy="801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370" name="Google Shape;3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7938" y="1976975"/>
            <a:ext cx="4439825" cy="455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p44"/>
          <p:cNvCxnSpPr/>
          <p:nvPr/>
        </p:nvCxnSpPr>
        <p:spPr>
          <a:xfrm>
            <a:off x="9405397" y="4420232"/>
            <a:ext cx="848100" cy="1544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72" name="Google Shape;372;p44"/>
          <p:cNvCxnSpPr/>
          <p:nvPr/>
        </p:nvCxnSpPr>
        <p:spPr>
          <a:xfrm rot="10800000">
            <a:off x="8645188" y="3753032"/>
            <a:ext cx="760200" cy="667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373" name="Google Shape;3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0725" y="2198700"/>
            <a:ext cx="4439825" cy="455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Google Shape;374;p44"/>
          <p:cNvCxnSpPr/>
          <p:nvPr/>
        </p:nvCxnSpPr>
        <p:spPr>
          <a:xfrm flipH="1" rot="10800000">
            <a:off x="14468185" y="3484857"/>
            <a:ext cx="1247100" cy="1157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75" name="Google Shape;375;p44"/>
          <p:cNvCxnSpPr/>
          <p:nvPr/>
        </p:nvCxnSpPr>
        <p:spPr>
          <a:xfrm flipH="1" rot="10800000">
            <a:off x="14468175" y="3618957"/>
            <a:ext cx="141300" cy="10230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6" name="Google Shape;376;p44"/>
          <p:cNvSpPr txBox="1"/>
          <p:nvPr/>
        </p:nvSpPr>
        <p:spPr>
          <a:xfrm>
            <a:off x="2322125" y="6299788"/>
            <a:ext cx="48252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21 minutes past 1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44"/>
          <p:cNvSpPr txBox="1"/>
          <p:nvPr/>
        </p:nvSpPr>
        <p:spPr>
          <a:xfrm>
            <a:off x="7316425" y="6299800"/>
            <a:ext cx="52155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26 minutes past 10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4"/>
          <p:cNvSpPr txBox="1"/>
          <p:nvPr/>
        </p:nvSpPr>
        <p:spPr>
          <a:xfrm>
            <a:off x="12679125" y="6299788"/>
            <a:ext cx="48252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minutes past 12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4" name="Google Shape;384;p45"/>
          <p:cNvSpPr/>
          <p:nvPr/>
        </p:nvSpPr>
        <p:spPr>
          <a:xfrm>
            <a:off x="1777077" y="1105626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45"/>
          <p:cNvPicPr preferRelativeResize="0"/>
          <p:nvPr/>
        </p:nvPicPr>
        <p:blipFill rotWithShape="1">
          <a:blip r:embed="rId3">
            <a:alphaModFix/>
          </a:blip>
          <a:srcRect b="44659" l="0" r="0" t="0"/>
          <a:stretch/>
        </p:blipFill>
        <p:spPr>
          <a:xfrm>
            <a:off x="297850" y="5440675"/>
            <a:ext cx="17692300" cy="1798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45"/>
          <p:cNvCxnSpPr/>
          <p:nvPr/>
        </p:nvCxnSpPr>
        <p:spPr>
          <a:xfrm>
            <a:off x="15882850" y="5126775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7" name="Google Shape;387;p45"/>
          <p:cNvSpPr txBox="1"/>
          <p:nvPr/>
        </p:nvSpPr>
        <p:spPr>
          <a:xfrm>
            <a:off x="8820150" y="2190750"/>
            <a:ext cx="8550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5 minutes to _____.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8" name="Google Shape;388;p45"/>
          <p:cNvCxnSpPr/>
          <p:nvPr/>
        </p:nvCxnSpPr>
        <p:spPr>
          <a:xfrm>
            <a:off x="14560875" y="5126775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9" name="Google Shape;389;p45"/>
          <p:cNvSpPr txBox="1"/>
          <p:nvPr/>
        </p:nvSpPr>
        <p:spPr>
          <a:xfrm>
            <a:off x="8652600" y="2190750"/>
            <a:ext cx="8550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minutes to _____.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0" name="Google Shape;390;p45"/>
          <p:cNvCxnSpPr/>
          <p:nvPr/>
        </p:nvCxnSpPr>
        <p:spPr>
          <a:xfrm>
            <a:off x="10558275" y="5126775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1" name="Google Shape;391;p45"/>
          <p:cNvSpPr txBox="1"/>
          <p:nvPr/>
        </p:nvSpPr>
        <p:spPr>
          <a:xfrm>
            <a:off x="8820150" y="2190750"/>
            <a:ext cx="8550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25 minutes to _____.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2" name="Google Shape;392;p45"/>
          <p:cNvCxnSpPr/>
          <p:nvPr/>
        </p:nvCxnSpPr>
        <p:spPr>
          <a:xfrm>
            <a:off x="16976700" y="5126775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3" name="Google Shape;393;p45"/>
          <p:cNvSpPr txBox="1"/>
          <p:nvPr/>
        </p:nvSpPr>
        <p:spPr>
          <a:xfrm>
            <a:off x="8652600" y="2190750"/>
            <a:ext cx="8550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 minute to _____.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4" name="Google Shape;394;p45"/>
          <p:cNvCxnSpPr/>
          <p:nvPr/>
        </p:nvCxnSpPr>
        <p:spPr>
          <a:xfrm>
            <a:off x="16693500" y="5126775"/>
            <a:ext cx="0" cy="1407300"/>
          </a:xfrm>
          <a:prstGeom prst="straightConnector1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5" name="Google Shape;395;p45"/>
          <p:cNvSpPr txBox="1"/>
          <p:nvPr/>
        </p:nvSpPr>
        <p:spPr>
          <a:xfrm>
            <a:off x="8652600" y="2190750"/>
            <a:ext cx="8550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 minutes to _____.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1" name="Google Shape;4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800" y="0"/>
            <a:ext cx="8711464" cy="894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Google Shape;402;p46"/>
          <p:cNvCxnSpPr/>
          <p:nvPr/>
        </p:nvCxnSpPr>
        <p:spPr>
          <a:xfrm flipH="1" rot="10800000">
            <a:off x="8624050" y="3618832"/>
            <a:ext cx="1797000" cy="1202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46"/>
          <p:cNvCxnSpPr/>
          <p:nvPr/>
        </p:nvCxnSpPr>
        <p:spPr>
          <a:xfrm rot="10800000">
            <a:off x="8142485" y="1507832"/>
            <a:ext cx="455700" cy="33396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4" name="Google Shape;404;p46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3419950" y="2248625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Spot the mistake</a:t>
            </a:r>
            <a:endParaRPr b="1" i="0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419950" y="4061450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Read the scale to nearest minute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419950" y="5874275"/>
            <a:ext cx="11613000" cy="11112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Practise activity</a:t>
            </a:r>
            <a:endParaRPr b="1" i="0" sz="4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419950" y="7687100"/>
            <a:ext cx="11613000" cy="11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and review</a:t>
            </a:r>
            <a:endParaRPr b="1" i="0" sz="4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" name="Google Shape;113;p20"/>
          <p:cNvCxnSpPr>
            <a:stCxn id="109" idx="2"/>
            <a:endCxn id="110" idx="0"/>
          </p:cNvCxnSpPr>
          <p:nvPr/>
        </p:nvCxnSpPr>
        <p:spPr>
          <a:xfrm>
            <a:off x="9226450" y="335982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4" name="Google Shape;114;p20"/>
          <p:cNvCxnSpPr>
            <a:stCxn id="110" idx="2"/>
            <a:endCxn id="111" idx="0"/>
          </p:cNvCxnSpPr>
          <p:nvPr/>
        </p:nvCxnSpPr>
        <p:spPr>
          <a:xfrm>
            <a:off x="9226450" y="517265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5" name="Google Shape;115;p20"/>
          <p:cNvCxnSpPr>
            <a:stCxn id="111" idx="2"/>
            <a:endCxn id="112" idx="0"/>
          </p:cNvCxnSpPr>
          <p:nvPr/>
        </p:nvCxnSpPr>
        <p:spPr>
          <a:xfrm>
            <a:off x="9226450" y="698547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0"/>
          <p:cNvSpPr txBox="1"/>
          <p:nvPr>
            <p:ph idx="4294967295" type="title"/>
          </p:nvPr>
        </p:nvSpPr>
        <p:spPr>
          <a:xfrm>
            <a:off x="60930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Lesson Agenda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875" y="5172650"/>
            <a:ext cx="3625650" cy="36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0" name="Google Shape;4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800" y="0"/>
            <a:ext cx="8711464" cy="894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47"/>
          <p:cNvCxnSpPr/>
          <p:nvPr/>
        </p:nvCxnSpPr>
        <p:spPr>
          <a:xfrm flipH="1" rot="10800000">
            <a:off x="8624050" y="4557232"/>
            <a:ext cx="2299500" cy="264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47"/>
          <p:cNvCxnSpPr/>
          <p:nvPr/>
        </p:nvCxnSpPr>
        <p:spPr>
          <a:xfrm rot="10800000">
            <a:off x="5796785" y="2915132"/>
            <a:ext cx="2801400" cy="1932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3" name="Google Shape;413;p47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9" name="Google Shape;4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800" y="0"/>
            <a:ext cx="8711464" cy="894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48"/>
          <p:cNvCxnSpPr/>
          <p:nvPr/>
        </p:nvCxnSpPr>
        <p:spPr>
          <a:xfrm flipH="1" rot="10800000">
            <a:off x="8624050" y="4557232"/>
            <a:ext cx="2299500" cy="264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48"/>
          <p:cNvCxnSpPr/>
          <p:nvPr/>
        </p:nvCxnSpPr>
        <p:spPr>
          <a:xfrm flipH="1">
            <a:off x="5930885" y="4847432"/>
            <a:ext cx="2667300" cy="18207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2" name="Google Shape;422;p48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p49"/>
          <p:cNvSpPr txBox="1"/>
          <p:nvPr/>
        </p:nvSpPr>
        <p:spPr>
          <a:xfrm>
            <a:off x="534025" y="471900"/>
            <a:ext cx="637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GB" sz="5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9"/>
          <p:cNvSpPr txBox="1"/>
          <p:nvPr/>
        </p:nvSpPr>
        <p:spPr>
          <a:xfrm>
            <a:off x="534025" y="1351575"/>
            <a:ext cx="17124900" cy="20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what you have learned so far in this unit to help you tell the time to the nearest minute.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to be careful about how you count the ‘minutes to’ times as these can be slightly trickier than ‘minutes past’ times.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0" name="Google Shape;4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513" y="3871650"/>
            <a:ext cx="189547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75" y="3871650"/>
            <a:ext cx="18859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05363" y="3833550"/>
            <a:ext cx="18478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104" y="6733900"/>
            <a:ext cx="19716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054" y="6724375"/>
            <a:ext cx="187642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04754" y="6724375"/>
            <a:ext cx="1857375" cy="174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49"/>
          <p:cNvCxnSpPr/>
          <p:nvPr/>
        </p:nvCxnSpPr>
        <p:spPr>
          <a:xfrm>
            <a:off x="2781950" y="4302800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49"/>
          <p:cNvCxnSpPr/>
          <p:nvPr/>
        </p:nvCxnSpPr>
        <p:spPr>
          <a:xfrm>
            <a:off x="2781950" y="4957825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49"/>
          <p:cNvCxnSpPr/>
          <p:nvPr/>
        </p:nvCxnSpPr>
        <p:spPr>
          <a:xfrm>
            <a:off x="3018413" y="7268400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49"/>
          <p:cNvCxnSpPr/>
          <p:nvPr/>
        </p:nvCxnSpPr>
        <p:spPr>
          <a:xfrm>
            <a:off x="3018413" y="7923425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49"/>
          <p:cNvCxnSpPr/>
          <p:nvPr/>
        </p:nvCxnSpPr>
        <p:spPr>
          <a:xfrm>
            <a:off x="8043113" y="4302800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49"/>
          <p:cNvCxnSpPr/>
          <p:nvPr/>
        </p:nvCxnSpPr>
        <p:spPr>
          <a:xfrm>
            <a:off x="8043113" y="4957825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49"/>
          <p:cNvCxnSpPr/>
          <p:nvPr/>
        </p:nvCxnSpPr>
        <p:spPr>
          <a:xfrm>
            <a:off x="8279575" y="7268400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49"/>
          <p:cNvCxnSpPr/>
          <p:nvPr/>
        </p:nvCxnSpPr>
        <p:spPr>
          <a:xfrm>
            <a:off x="8279575" y="7923425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49"/>
          <p:cNvCxnSpPr/>
          <p:nvPr/>
        </p:nvCxnSpPr>
        <p:spPr>
          <a:xfrm>
            <a:off x="13304300" y="4302800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49"/>
          <p:cNvCxnSpPr/>
          <p:nvPr/>
        </p:nvCxnSpPr>
        <p:spPr>
          <a:xfrm>
            <a:off x="13304300" y="4957825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13540763" y="7268400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13540763" y="7923425"/>
            <a:ext cx="261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0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5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454" name="Google Shape;454;p50"/>
          <p:cNvPicPr preferRelativeResize="0"/>
          <p:nvPr/>
        </p:nvPicPr>
        <p:blipFill rotWithShape="1">
          <a:blip r:embed="rId3">
            <a:alphaModFix/>
          </a:blip>
          <a:srcRect b="28858" l="0" r="0" t="0"/>
          <a:stretch/>
        </p:blipFill>
        <p:spPr>
          <a:xfrm>
            <a:off x="7360852" y="3120374"/>
            <a:ext cx="3566295" cy="448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55" name="Google Shape;45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837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0"/>
          <p:cNvSpPr txBox="1"/>
          <p:nvPr/>
        </p:nvSpPr>
        <p:spPr>
          <a:xfrm>
            <a:off x="5762574" y="80007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2" name="Google Shape;462;p51"/>
          <p:cNvSpPr txBox="1"/>
          <p:nvPr/>
        </p:nvSpPr>
        <p:spPr>
          <a:xfrm>
            <a:off x="534025" y="471900"/>
            <a:ext cx="637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GB" sz="5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1"/>
          <p:cNvSpPr txBox="1"/>
          <p:nvPr/>
        </p:nvSpPr>
        <p:spPr>
          <a:xfrm>
            <a:off x="534025" y="1351575"/>
            <a:ext cx="17124900" cy="20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what you have learned so far in this unit to help you tell the time to the nearest minute.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to be careful about how you count the ‘minutes to’ times as these can be slightly trickier than ‘minutes past’ times.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4" name="Google Shape;4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513" y="3871650"/>
            <a:ext cx="189547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75" y="3871650"/>
            <a:ext cx="18859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05363" y="3833550"/>
            <a:ext cx="18478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104" y="6733900"/>
            <a:ext cx="19716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054" y="6724375"/>
            <a:ext cx="187642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04754" y="6724375"/>
            <a:ext cx="1857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1"/>
          <p:cNvSpPr txBox="1"/>
          <p:nvPr/>
        </p:nvSpPr>
        <p:spPr>
          <a:xfrm>
            <a:off x="2680650" y="4020975"/>
            <a:ext cx="2680500" cy="1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51"/>
          <p:cNvSpPr txBox="1"/>
          <p:nvPr/>
        </p:nvSpPr>
        <p:spPr>
          <a:xfrm>
            <a:off x="2580925" y="4110225"/>
            <a:ext cx="26805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19 minutes past 12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51"/>
          <p:cNvSpPr txBox="1"/>
          <p:nvPr/>
        </p:nvSpPr>
        <p:spPr>
          <a:xfrm>
            <a:off x="7912000" y="4110225"/>
            <a:ext cx="26805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minutes past 7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51"/>
          <p:cNvSpPr txBox="1"/>
          <p:nvPr/>
        </p:nvSpPr>
        <p:spPr>
          <a:xfrm>
            <a:off x="13053225" y="3965625"/>
            <a:ext cx="26805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13 minutes to 8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51"/>
          <p:cNvSpPr txBox="1"/>
          <p:nvPr/>
        </p:nvSpPr>
        <p:spPr>
          <a:xfrm>
            <a:off x="2680650" y="6921838"/>
            <a:ext cx="26805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27 minutes to 4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51"/>
          <p:cNvSpPr txBox="1"/>
          <p:nvPr/>
        </p:nvSpPr>
        <p:spPr>
          <a:xfrm>
            <a:off x="7912000" y="6823113"/>
            <a:ext cx="26805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6 minutes to 12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51"/>
          <p:cNvSpPr txBox="1"/>
          <p:nvPr/>
        </p:nvSpPr>
        <p:spPr>
          <a:xfrm>
            <a:off x="13143350" y="6823125"/>
            <a:ext cx="26805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13 minutes past 6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2"/>
          <p:cNvSpPr txBox="1"/>
          <p:nvPr>
            <p:ph type="title"/>
          </p:nvPr>
        </p:nvSpPr>
        <p:spPr>
          <a:xfrm>
            <a:off x="980500" y="1118650"/>
            <a:ext cx="16894499" cy="8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@OakNational, @LauraBehan21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3"/>
          <p:cNvSpPr/>
          <p:nvPr/>
        </p:nvSpPr>
        <p:spPr>
          <a:xfrm>
            <a:off x="6625075" y="3578850"/>
            <a:ext cx="4648200" cy="3129300"/>
          </a:xfrm>
          <a:prstGeom prst="rect">
            <a:avLst/>
          </a:prstGeom>
          <a:solidFill>
            <a:srgbClr val="F03C7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3655563" y="3179450"/>
            <a:ext cx="5170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Pencil or pen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1"/>
          <p:cNvSpPr txBox="1"/>
          <p:nvPr>
            <p:ph idx="3" type="subTitle"/>
          </p:nvPr>
        </p:nvSpPr>
        <p:spPr>
          <a:xfrm>
            <a:off x="9461638" y="3179450"/>
            <a:ext cx="5170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Paper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You will need...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663" y="4721646"/>
            <a:ext cx="2984900" cy="322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9000" y="4721649"/>
            <a:ext cx="3216075" cy="32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2"/>
          <p:cNvCxnSpPr/>
          <p:nvPr/>
        </p:nvCxnSpPr>
        <p:spPr>
          <a:xfrm>
            <a:off x="4709700" y="5577275"/>
            <a:ext cx="2454000" cy="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2"/>
          <p:cNvCxnSpPr/>
          <p:nvPr/>
        </p:nvCxnSpPr>
        <p:spPr>
          <a:xfrm flipH="1" rot="10800000">
            <a:off x="4709700" y="4214075"/>
            <a:ext cx="1041000" cy="1363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22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quarter past 1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3"/>
          <p:cNvCxnSpPr/>
          <p:nvPr/>
        </p:nvCxnSpPr>
        <p:spPr>
          <a:xfrm>
            <a:off x="4709700" y="5577275"/>
            <a:ext cx="24900" cy="23550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3"/>
          <p:cNvCxnSpPr/>
          <p:nvPr/>
        </p:nvCxnSpPr>
        <p:spPr>
          <a:xfrm>
            <a:off x="4709700" y="5577275"/>
            <a:ext cx="1784700" cy="4461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3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 past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4"/>
          <p:cNvCxnSpPr/>
          <p:nvPr/>
        </p:nvCxnSpPr>
        <p:spPr>
          <a:xfrm>
            <a:off x="4709700" y="5577275"/>
            <a:ext cx="24900" cy="23550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4"/>
          <p:cNvCxnSpPr/>
          <p:nvPr/>
        </p:nvCxnSpPr>
        <p:spPr>
          <a:xfrm rot="10800000">
            <a:off x="4412100" y="4114775"/>
            <a:ext cx="297600" cy="1462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4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 past 11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5"/>
          <p:cNvCxnSpPr/>
          <p:nvPr/>
        </p:nvCxnSpPr>
        <p:spPr>
          <a:xfrm rot="10800000">
            <a:off x="2206200" y="5552375"/>
            <a:ext cx="2503500" cy="249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5"/>
          <p:cNvCxnSpPr/>
          <p:nvPr/>
        </p:nvCxnSpPr>
        <p:spPr>
          <a:xfrm flipH="1" rot="10800000">
            <a:off x="4709700" y="4040375"/>
            <a:ext cx="694200" cy="15369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5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uarter to 1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6"/>
          <p:cNvCxnSpPr/>
          <p:nvPr/>
        </p:nvCxnSpPr>
        <p:spPr>
          <a:xfrm flipH="1" rot="10800000">
            <a:off x="4709700" y="4412375"/>
            <a:ext cx="2131800" cy="11649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6"/>
          <p:cNvCxnSpPr/>
          <p:nvPr/>
        </p:nvCxnSpPr>
        <p:spPr>
          <a:xfrm flipH="1" rot="10800000">
            <a:off x="4709700" y="3990875"/>
            <a:ext cx="297600" cy="15864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p26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 past 12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