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6a4855e05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6a4855e0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a3ec629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a3ec629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2" name="Google Shape;142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Reading Analogue Time to the Nearest Minute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Behan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67013" y="235950"/>
            <a:ext cx="3188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267013" y="675788"/>
            <a:ext cx="85626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what you have learned so far in this unit to help you tell the time to the nearest minute.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to be careful about how you count the ‘minutes to’ times as these can be slightly trickier than ‘minutes past’ times.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256" y="1935825"/>
            <a:ext cx="947738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488" y="1935825"/>
            <a:ext cx="94297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2681" y="1916775"/>
            <a:ext cx="92392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052" y="3366950"/>
            <a:ext cx="985838" cy="86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13027" y="3362188"/>
            <a:ext cx="93821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2377" y="3362188"/>
            <a:ext cx="928688" cy="8715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9"/>
          <p:cNvCxnSpPr/>
          <p:nvPr/>
        </p:nvCxnSpPr>
        <p:spPr>
          <a:xfrm>
            <a:off x="1390975" y="2151400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9"/>
          <p:cNvCxnSpPr/>
          <p:nvPr/>
        </p:nvCxnSpPr>
        <p:spPr>
          <a:xfrm>
            <a:off x="1390975" y="2478913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9"/>
          <p:cNvCxnSpPr/>
          <p:nvPr/>
        </p:nvCxnSpPr>
        <p:spPr>
          <a:xfrm>
            <a:off x="1509206" y="3634200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9"/>
          <p:cNvCxnSpPr/>
          <p:nvPr/>
        </p:nvCxnSpPr>
        <p:spPr>
          <a:xfrm>
            <a:off x="1509206" y="3961713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9"/>
          <p:cNvCxnSpPr/>
          <p:nvPr/>
        </p:nvCxnSpPr>
        <p:spPr>
          <a:xfrm>
            <a:off x="4021556" y="2151400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9"/>
          <p:cNvCxnSpPr/>
          <p:nvPr/>
        </p:nvCxnSpPr>
        <p:spPr>
          <a:xfrm>
            <a:off x="4021556" y="2478913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9"/>
          <p:cNvCxnSpPr/>
          <p:nvPr/>
        </p:nvCxnSpPr>
        <p:spPr>
          <a:xfrm>
            <a:off x="4139788" y="3634200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9"/>
          <p:cNvCxnSpPr/>
          <p:nvPr/>
        </p:nvCxnSpPr>
        <p:spPr>
          <a:xfrm>
            <a:off x="4139788" y="3961713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9"/>
          <p:cNvCxnSpPr/>
          <p:nvPr/>
        </p:nvCxnSpPr>
        <p:spPr>
          <a:xfrm>
            <a:off x="6652150" y="2151400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9"/>
          <p:cNvCxnSpPr/>
          <p:nvPr/>
        </p:nvCxnSpPr>
        <p:spPr>
          <a:xfrm>
            <a:off x="6652150" y="2478913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9"/>
          <p:cNvCxnSpPr/>
          <p:nvPr/>
        </p:nvCxnSpPr>
        <p:spPr>
          <a:xfrm>
            <a:off x="6770381" y="3634200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9"/>
          <p:cNvCxnSpPr/>
          <p:nvPr/>
        </p:nvCxnSpPr>
        <p:spPr>
          <a:xfrm>
            <a:off x="6770381" y="3961713"/>
            <a:ext cx="13065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